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7" r:id="rId3"/>
    <p:sldId id="259" r:id="rId4"/>
    <p:sldId id="267" r:id="rId5"/>
    <p:sldId id="277" r:id="rId6"/>
    <p:sldId id="271" r:id="rId7"/>
    <p:sldId id="270" r:id="rId8"/>
    <p:sldId id="263" r:id="rId9"/>
    <p:sldId id="265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58" r:id="rId21"/>
    <p:sldId id="275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148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Relationship Id="rId3" Type="http://schemas.openxmlformats.org/officeDocument/2006/relationships/image" Target="../media/image23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Relationship Id="rId3" Type="http://schemas.openxmlformats.org/officeDocument/2006/relationships/image" Target="../media/image2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upid-Cisco-Trick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92" y="264955"/>
            <a:ext cx="8801657" cy="622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64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3-09-10 at 7.42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52"/>
            <a:ext cx="9144000" cy="681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05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3-09-10 at 7.43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18"/>
            <a:ext cx="9144000" cy="681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14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9-10 at 7.44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2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96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9-10 at 7.44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3" y="0"/>
            <a:ext cx="91323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389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9-10 at 7.46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33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9-10 at 7.47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3" y="0"/>
            <a:ext cx="9124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010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9-10 at 7.48.3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50"/>
            <a:ext cx="9144000" cy="68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28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9-10 at 7.49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50"/>
            <a:ext cx="9144000" cy="68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762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3-09-10 at 7.50.3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4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242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76340" y="2154663"/>
            <a:ext cx="8042276" cy="68102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400" dirty="0"/>
          </a:p>
        </p:txBody>
      </p:sp>
      <p:pic>
        <p:nvPicPr>
          <p:cNvPr id="5" name="Picture 4" descr="Screen Shot 2013-09-10 at 7.51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1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3-09-10 at 7.53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3" y="0"/>
            <a:ext cx="91323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285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732972"/>
          </a:xfrm>
        </p:spPr>
        <p:txBody>
          <a:bodyPr/>
          <a:lstStyle/>
          <a:p>
            <a:r>
              <a:rPr lang="en-US" dirty="0" smtClean="0"/>
              <a:t>How can we prevent this?</a:t>
            </a:r>
            <a:endParaRPr lang="en-US" dirty="0"/>
          </a:p>
        </p:txBody>
      </p:sp>
      <p:pic>
        <p:nvPicPr>
          <p:cNvPr id="4" name="Picture 3" descr="laser_ca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89" y="2284387"/>
            <a:ext cx="4003123" cy="4403436"/>
          </a:xfrm>
          <a:prstGeom prst="rect">
            <a:avLst/>
          </a:prstGeom>
        </p:spPr>
      </p:pic>
      <p:pic>
        <p:nvPicPr>
          <p:cNvPr id="5" name="Picture 4" descr="pew-pew-cat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042" y="2284388"/>
            <a:ext cx="4221363" cy="44034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20301" y="1827267"/>
            <a:ext cx="5425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LAZERCATS IN ALL YOUR NETWORK CLOSETS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05044" y="730911"/>
            <a:ext cx="5940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Switch# </a:t>
            </a:r>
            <a:r>
              <a:rPr lang="en-US" dirty="0" err="1" smtClean="0"/>
              <a:t>conf</a:t>
            </a:r>
            <a:r>
              <a:rPr lang="en-US" dirty="0" smtClean="0"/>
              <a:t> t</a:t>
            </a:r>
          </a:p>
          <a:p>
            <a:r>
              <a:rPr lang="en-US" dirty="0" smtClean="0"/>
              <a:t>Switch#(</a:t>
            </a:r>
            <a:r>
              <a:rPr lang="en-US" dirty="0" err="1" smtClean="0"/>
              <a:t>config</a:t>
            </a:r>
            <a:r>
              <a:rPr lang="en-US" dirty="0" smtClean="0"/>
              <a:t>) no service password-recovery</a:t>
            </a:r>
          </a:p>
          <a:p>
            <a:r>
              <a:rPr lang="en-US" dirty="0" smtClean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* This might slow someone down but your best bet…</a:t>
            </a:r>
            <a:endParaRPr lang="en-US" dirty="0"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959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??? QUESTIONS ???</a:t>
            </a:r>
            <a:endParaRPr lang="en-US" dirty="0"/>
          </a:p>
        </p:txBody>
      </p:sp>
      <p:pic>
        <p:nvPicPr>
          <p:cNvPr id="4" name="Picture 3" descr="questions-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895" y="2057111"/>
            <a:ext cx="3834708" cy="3066575"/>
          </a:xfrm>
          <a:prstGeom prst="rect">
            <a:avLst/>
          </a:prstGeom>
        </p:spPr>
      </p:pic>
      <p:pic>
        <p:nvPicPr>
          <p:cNvPr id="5" name="Picture 4" descr="cat_question2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586" y="1773712"/>
            <a:ext cx="3188378" cy="438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575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9-01 at 9.38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544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9-04 at 9.05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94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9-04 at 9.34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3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32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9-04 at 8.11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0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834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9-04 at 8.10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4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206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9-01 at 9.55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71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502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747" y="330381"/>
            <a:ext cx="8042276" cy="856040"/>
          </a:xfrm>
        </p:spPr>
        <p:txBody>
          <a:bodyPr/>
          <a:lstStyle/>
          <a:p>
            <a:r>
              <a:rPr lang="en-US" dirty="0" smtClean="0"/>
              <a:t>LIVE DEMONSTRATION</a:t>
            </a:r>
            <a:endParaRPr lang="en-US" dirty="0"/>
          </a:p>
        </p:txBody>
      </p:sp>
      <p:pic>
        <p:nvPicPr>
          <p:cNvPr id="4" name="Picture 3" descr="shipment-of-fai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25" y="1825965"/>
            <a:ext cx="4036732" cy="3138348"/>
          </a:xfrm>
          <a:prstGeom prst="rect">
            <a:avLst/>
          </a:prstGeom>
        </p:spPr>
      </p:pic>
      <p:pic>
        <p:nvPicPr>
          <p:cNvPr id="8" name="Picture 7" descr="Screen Shot 2013-09-01 at 10.17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149" y="1825965"/>
            <a:ext cx="3601524" cy="31383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35885" y="2818569"/>
            <a:ext cx="55861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O</a:t>
            </a:r>
          </a:p>
          <a:p>
            <a:r>
              <a:rPr lang="en-US" sz="40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17808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3734</TotalTime>
  <Words>48</Words>
  <Application>Microsoft Macintosh PowerPoint</Application>
  <PresentationFormat>On-screen Show (4:3)</PresentationFormat>
  <Paragraphs>9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LIVE DEMONSTRATION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can we prevent this?</vt:lpstr>
      <vt:lpstr>??? QUESTIONS ???</vt:lpstr>
    </vt:vector>
  </TitlesOfParts>
  <Company>Blue Valley School District #229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Ossenford</dc:creator>
  <cp:lastModifiedBy>Microsoft Office User</cp:lastModifiedBy>
  <cp:revision>48</cp:revision>
  <dcterms:created xsi:type="dcterms:W3CDTF">2013-08-20T03:05:52Z</dcterms:created>
  <dcterms:modified xsi:type="dcterms:W3CDTF">2013-09-11T01:25:46Z</dcterms:modified>
</cp:coreProperties>
</file>